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12E915-F562-4DC0-9441-5B181A7D943A}" v="1371" dt="2021-02-19T09:11:48.9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73" d="100"/>
          <a:sy n="73" d="100"/>
        </p:scale>
        <p:origin x="-62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9712E915-F562-4DC0-9441-5B181A7D943A}"/>
    <pc:docChg chg="modSld">
      <pc:chgData name="" userId="" providerId="" clId="Web-{9712E915-F562-4DC0-9441-5B181A7D943A}" dt="2021-02-19T08:50:44.146" v="0" actId="20577"/>
      <pc:docMkLst>
        <pc:docMk/>
      </pc:docMkLst>
      <pc:sldChg chg="modSp">
        <pc:chgData name="" userId="" providerId="" clId="Web-{9712E915-F562-4DC0-9441-5B181A7D943A}" dt="2021-02-19T08:50:44.146" v="0" actId="20577"/>
        <pc:sldMkLst>
          <pc:docMk/>
          <pc:sldMk cId="553726541" sldId="256"/>
        </pc:sldMkLst>
        <pc:spChg chg="mod">
          <ac:chgData name="" userId="" providerId="" clId="Web-{9712E915-F562-4DC0-9441-5B181A7D943A}" dt="2021-02-19T08:50:44.146" v="0" actId="20577"/>
          <ac:spMkLst>
            <pc:docMk/>
            <pc:sldMk cId="553726541" sldId="256"/>
            <ac:spMk id="2" creationId="{9FB28281-3783-403A-B1AB-0182A003DFE3}"/>
          </ac:spMkLst>
        </pc:spChg>
      </pc:sldChg>
    </pc:docChg>
  </pc:docChgLst>
  <pc:docChgLst>
    <pc:chgData name="VIVEK CHAVDA_19SOECE13008" userId="S::vchavda464@rku.ac.in::26ecb9b1-a1f6-454f-8bcf-568d05478de3" providerId="AD" clId="Web-{9712E915-F562-4DC0-9441-5B181A7D943A}"/>
    <pc:docChg chg="addSld modSld addMainMaster delMainMaster">
      <pc:chgData name="VIVEK CHAVDA_19SOECE13008" userId="S::vchavda464@rku.ac.in::26ecb9b1-a1f6-454f-8bcf-568d05478de3" providerId="AD" clId="Web-{9712E915-F562-4DC0-9441-5B181A7D943A}" dt="2021-02-19T09:11:47.570" v="663" actId="20577"/>
      <pc:docMkLst>
        <pc:docMk/>
      </pc:docMkLst>
      <pc:sldChg chg="addSp delSp modSp mod setBg modClrScheme delAnim chgLayout">
        <pc:chgData name="VIVEK CHAVDA_19SOECE13008" userId="S::vchavda464@rku.ac.in::26ecb9b1-a1f6-454f-8bcf-568d05478de3" providerId="AD" clId="Web-{9712E915-F562-4DC0-9441-5B181A7D943A}" dt="2021-02-19T08:56:46.078" v="77" actId="14100"/>
        <pc:sldMkLst>
          <pc:docMk/>
          <pc:sldMk cId="553726541" sldId="256"/>
        </pc:sldMkLst>
        <pc:spChg chg="mod">
          <ac:chgData name="VIVEK CHAVDA_19SOECE13008" userId="S::vchavda464@rku.ac.in::26ecb9b1-a1f6-454f-8bcf-568d05478de3" providerId="AD" clId="Web-{9712E915-F562-4DC0-9441-5B181A7D943A}" dt="2021-02-19T08:55:02.794" v="76" actId="20577"/>
          <ac:spMkLst>
            <pc:docMk/>
            <pc:sldMk cId="553726541" sldId="256"/>
            <ac:spMk id="2" creationId="{9FB28281-3783-403A-B1AB-0182A003DFE3}"/>
          </ac:spMkLst>
        </pc:spChg>
        <pc:spChg chg="mod">
          <ac:chgData name="VIVEK CHAVDA_19SOECE13008" userId="S::vchavda464@rku.ac.in::26ecb9b1-a1f6-454f-8bcf-568d05478de3" providerId="AD" clId="Web-{9712E915-F562-4DC0-9441-5B181A7D943A}" dt="2021-02-19T08:56:46.078" v="77" actId="14100"/>
          <ac:spMkLst>
            <pc:docMk/>
            <pc:sldMk cId="553726541" sldId="256"/>
            <ac:spMk id="3" creationId="{C4542EAC-8BF3-4BFD-9891-145BC49409C2}"/>
          </ac:spMkLst>
        </pc:spChg>
        <pc:spChg chg="add del">
          <ac:chgData name="VIVEK CHAVDA_19SOECE13008" userId="S::vchavda464@rku.ac.in::26ecb9b1-a1f6-454f-8bcf-568d05478de3" providerId="AD" clId="Web-{9712E915-F562-4DC0-9441-5B181A7D943A}" dt="2021-02-19T08:53:45.307" v="67"/>
          <ac:spMkLst>
            <pc:docMk/>
            <pc:sldMk cId="553726541" sldId="256"/>
            <ac:spMk id="5" creationId="{20B67C63-21CE-4DD4-B07B-F0EA5AC8F00C}"/>
          </ac:spMkLst>
        </pc:spChg>
        <pc:spChg chg="add">
          <ac:chgData name="VIVEK CHAVDA_19SOECE13008" userId="S::vchavda464@rku.ac.in::26ecb9b1-a1f6-454f-8bcf-568d05478de3" providerId="AD" clId="Web-{9712E915-F562-4DC0-9441-5B181A7D943A}" dt="2021-02-19T08:53:46.245" v="68"/>
          <ac:spMkLst>
            <pc:docMk/>
            <pc:sldMk cId="553726541" sldId="256"/>
            <ac:spMk id="7" creationId="{8CF1B1A9-81D7-475B-9773-FA69E2D6C2E1}"/>
          </ac:spMkLst>
        </pc:spChg>
        <pc:spChg chg="add del">
          <ac:chgData name="VIVEK CHAVDA_19SOECE13008" userId="S::vchavda464@rku.ac.in::26ecb9b1-a1f6-454f-8bcf-568d05478de3" providerId="AD" clId="Web-{9712E915-F562-4DC0-9441-5B181A7D943A}" dt="2021-02-19T08:53:33.885" v="65"/>
          <ac:spMkLst>
            <pc:docMk/>
            <pc:sldMk cId="553726541" sldId="256"/>
            <ac:spMk id="9" creationId="{8CF1B1A9-81D7-475B-9773-FA69E2D6C2E1}"/>
          </ac:spMkLst>
        </pc:spChg>
        <pc:spChg chg="add">
          <ac:chgData name="VIVEK CHAVDA_19SOECE13008" userId="S::vchavda464@rku.ac.in::26ecb9b1-a1f6-454f-8bcf-568d05478de3" providerId="AD" clId="Web-{9712E915-F562-4DC0-9441-5B181A7D943A}" dt="2021-02-19T08:53:46.245" v="68"/>
          <ac:spMkLst>
            <pc:docMk/>
            <pc:sldMk cId="553726541" sldId="256"/>
            <ac:spMk id="10" creationId="{825938E3-FCDD-4147-B4EC-232316751F65}"/>
          </ac:spMkLst>
        </pc:spChg>
        <pc:spChg chg="add del">
          <ac:chgData name="VIVEK CHAVDA_19SOECE13008" userId="S::vchavda464@rku.ac.in::26ecb9b1-a1f6-454f-8bcf-568d05478de3" providerId="AD" clId="Web-{9712E915-F562-4DC0-9441-5B181A7D943A}" dt="2021-02-19T08:53:33.885" v="65"/>
          <ac:spMkLst>
            <pc:docMk/>
            <pc:sldMk cId="553726541" sldId="256"/>
            <ac:spMk id="11" creationId="{825938E3-FCDD-4147-B4EC-232316751F65}"/>
          </ac:spMkLst>
        </pc:spChg>
        <pc:spChg chg="add">
          <ac:chgData name="VIVEK CHAVDA_19SOECE13008" userId="S::vchavda464@rku.ac.in::26ecb9b1-a1f6-454f-8bcf-568d05478de3" providerId="AD" clId="Web-{9712E915-F562-4DC0-9441-5B181A7D943A}" dt="2021-02-19T08:53:46.245" v="68"/>
          <ac:spMkLst>
            <pc:docMk/>
            <pc:sldMk cId="553726541" sldId="256"/>
            <ac:spMk id="12" creationId="{9AA75596-FA3D-4A75-A3CB-443E14CBF572}"/>
          </ac:spMkLst>
        </pc:spChg>
        <pc:spChg chg="add del">
          <ac:chgData name="VIVEK CHAVDA_19SOECE13008" userId="S::vchavda464@rku.ac.in::26ecb9b1-a1f6-454f-8bcf-568d05478de3" providerId="AD" clId="Web-{9712E915-F562-4DC0-9441-5B181A7D943A}" dt="2021-02-19T08:53:33.885" v="65"/>
          <ac:spMkLst>
            <pc:docMk/>
            <pc:sldMk cId="553726541" sldId="256"/>
            <ac:spMk id="13" creationId="{9AA75596-FA3D-4A75-A3CB-443E14CBF572}"/>
          </ac:spMkLst>
        </pc:spChg>
        <pc:spChg chg="add">
          <ac:chgData name="VIVEK CHAVDA_19SOECE13008" userId="S::vchavda464@rku.ac.in::26ecb9b1-a1f6-454f-8bcf-568d05478de3" providerId="AD" clId="Web-{9712E915-F562-4DC0-9441-5B181A7D943A}" dt="2021-02-19T08:53:46.245" v="68"/>
          <ac:spMkLst>
            <pc:docMk/>
            <pc:sldMk cId="553726541" sldId="256"/>
            <ac:spMk id="14" creationId="{FF5FBB9B-488E-47BA-9CA3-8CC9C7D1577C}"/>
          </ac:spMkLst>
        </pc:spChg>
        <pc:spChg chg="add del">
          <ac:chgData name="VIVEK CHAVDA_19SOECE13008" userId="S::vchavda464@rku.ac.in::26ecb9b1-a1f6-454f-8bcf-568d05478de3" providerId="AD" clId="Web-{9712E915-F562-4DC0-9441-5B181A7D943A}" dt="2021-02-19T08:53:33.885" v="65"/>
          <ac:spMkLst>
            <pc:docMk/>
            <pc:sldMk cId="553726541" sldId="256"/>
            <ac:spMk id="15" creationId="{FF5FBB9B-488E-47BA-9CA3-8CC9C7D1577C}"/>
          </ac:spMkLst>
        </pc:spChg>
        <pc:spChg chg="add">
          <ac:chgData name="VIVEK CHAVDA_19SOECE13008" userId="S::vchavda464@rku.ac.in::26ecb9b1-a1f6-454f-8bcf-568d05478de3" providerId="AD" clId="Web-{9712E915-F562-4DC0-9441-5B181A7D943A}" dt="2021-02-19T08:53:46.245" v="68"/>
          <ac:spMkLst>
            <pc:docMk/>
            <pc:sldMk cId="553726541" sldId="256"/>
            <ac:spMk id="16" creationId="{E3574FE0-C6E5-4148-8CC5-56169A790A66}"/>
          </ac:spMkLst>
        </pc:spChg>
        <pc:spChg chg="add del">
          <ac:chgData name="VIVEK CHAVDA_19SOECE13008" userId="S::vchavda464@rku.ac.in::26ecb9b1-a1f6-454f-8bcf-568d05478de3" providerId="AD" clId="Web-{9712E915-F562-4DC0-9441-5B181A7D943A}" dt="2021-02-19T08:53:33.885" v="65"/>
          <ac:spMkLst>
            <pc:docMk/>
            <pc:sldMk cId="553726541" sldId="256"/>
            <ac:spMk id="17" creationId="{E3574FE0-C6E5-4148-8CC5-56169A790A66}"/>
          </ac:spMkLst>
        </pc:spChg>
        <pc:picChg chg="add del">
          <ac:chgData name="VIVEK CHAVDA_19SOECE13008" userId="S::vchavda464@rku.ac.in::26ecb9b1-a1f6-454f-8bcf-568d05478de3" providerId="AD" clId="Web-{9712E915-F562-4DC0-9441-5B181A7D943A}" dt="2021-02-19T08:53:33.885" v="65"/>
          <ac:picMkLst>
            <pc:docMk/>
            <pc:sldMk cId="553726541" sldId="256"/>
            <ac:picMk id="4" creationId="{FA5A34B3-FB79-4DF1-87E2-5583492F2F6E}"/>
          </ac:picMkLst>
        </pc:picChg>
        <pc:picChg chg="add del">
          <ac:chgData name="VIVEK CHAVDA_19SOECE13008" userId="S::vchavda464@rku.ac.in::26ecb9b1-a1f6-454f-8bcf-568d05478de3" providerId="AD" clId="Web-{9712E915-F562-4DC0-9441-5B181A7D943A}" dt="2021-02-19T08:53:45.307" v="67"/>
          <ac:picMkLst>
            <pc:docMk/>
            <pc:sldMk cId="553726541" sldId="256"/>
            <ac:picMk id="6" creationId="{F37A0950-B059-4363-AABD-337FC8E07536}"/>
          </ac:picMkLst>
        </pc:picChg>
        <pc:picChg chg="add">
          <ac:chgData name="VIVEK CHAVDA_19SOECE13008" userId="S::vchavda464@rku.ac.in::26ecb9b1-a1f6-454f-8bcf-568d05478de3" providerId="AD" clId="Web-{9712E915-F562-4DC0-9441-5B181A7D943A}" dt="2021-02-19T08:53:46.245" v="68"/>
          <ac:picMkLst>
            <pc:docMk/>
            <pc:sldMk cId="553726541" sldId="256"/>
            <ac:picMk id="8" creationId="{FA5A34B3-FB79-4DF1-87E2-5583492F2F6E}"/>
          </ac:picMkLst>
        </pc:picChg>
      </pc:sldChg>
      <pc:sldChg chg="modSp new">
        <pc:chgData name="VIVEK CHAVDA_19SOECE13008" userId="S::vchavda464@rku.ac.in::26ecb9b1-a1f6-454f-8bcf-568d05478de3" providerId="AD" clId="Web-{9712E915-F562-4DC0-9441-5B181A7D943A}" dt="2021-02-19T08:58:41.378" v="105" actId="20577"/>
        <pc:sldMkLst>
          <pc:docMk/>
          <pc:sldMk cId="452209809" sldId="257"/>
        </pc:sldMkLst>
        <pc:spChg chg="mod">
          <ac:chgData name="VIVEK CHAVDA_19SOECE13008" userId="S::vchavda464@rku.ac.in::26ecb9b1-a1f6-454f-8bcf-568d05478de3" providerId="AD" clId="Web-{9712E915-F562-4DC0-9441-5B181A7D943A}" dt="2021-02-19T08:57:22.579" v="82" actId="20577"/>
          <ac:spMkLst>
            <pc:docMk/>
            <pc:sldMk cId="452209809" sldId="257"/>
            <ac:spMk id="2" creationId="{B03D762F-3E94-4556-9DAF-76D152864956}"/>
          </ac:spMkLst>
        </pc:spChg>
        <pc:spChg chg="mod">
          <ac:chgData name="VIVEK CHAVDA_19SOECE13008" userId="S::vchavda464@rku.ac.in::26ecb9b1-a1f6-454f-8bcf-568d05478de3" providerId="AD" clId="Web-{9712E915-F562-4DC0-9441-5B181A7D943A}" dt="2021-02-19T08:58:41.378" v="105" actId="20577"/>
          <ac:spMkLst>
            <pc:docMk/>
            <pc:sldMk cId="452209809" sldId="257"/>
            <ac:spMk id="3" creationId="{5E86551E-320E-4A3C-A9CA-3EDF01DAF1B6}"/>
          </ac:spMkLst>
        </pc:spChg>
      </pc:sldChg>
      <pc:sldChg chg="modSp new">
        <pc:chgData name="VIVEK CHAVDA_19SOECE13008" userId="S::vchavda464@rku.ac.in::26ecb9b1-a1f6-454f-8bcf-568d05478de3" providerId="AD" clId="Web-{9712E915-F562-4DC0-9441-5B181A7D943A}" dt="2021-02-19T09:00:33.193" v="135" actId="14100"/>
        <pc:sldMkLst>
          <pc:docMk/>
          <pc:sldMk cId="758878735" sldId="258"/>
        </pc:sldMkLst>
        <pc:spChg chg="mod">
          <ac:chgData name="VIVEK CHAVDA_19SOECE13008" userId="S::vchavda464@rku.ac.in::26ecb9b1-a1f6-454f-8bcf-568d05478de3" providerId="AD" clId="Web-{9712E915-F562-4DC0-9441-5B181A7D943A}" dt="2021-02-19T09:00:33.193" v="135" actId="14100"/>
          <ac:spMkLst>
            <pc:docMk/>
            <pc:sldMk cId="758878735" sldId="258"/>
            <ac:spMk id="2" creationId="{9D8D00EA-58F6-4D79-AE02-66A15CC71BD1}"/>
          </ac:spMkLst>
        </pc:spChg>
        <pc:spChg chg="mod">
          <ac:chgData name="VIVEK CHAVDA_19SOECE13008" userId="S::vchavda464@rku.ac.in::26ecb9b1-a1f6-454f-8bcf-568d05478de3" providerId="AD" clId="Web-{9712E915-F562-4DC0-9441-5B181A7D943A}" dt="2021-02-19T09:00:18.552" v="130" actId="20577"/>
          <ac:spMkLst>
            <pc:docMk/>
            <pc:sldMk cId="758878735" sldId="258"/>
            <ac:spMk id="3" creationId="{82983399-26D1-41B7-A4F3-292DEF9518B1}"/>
          </ac:spMkLst>
        </pc:spChg>
      </pc:sldChg>
      <pc:sldChg chg="modSp new">
        <pc:chgData name="VIVEK CHAVDA_19SOECE13008" userId="S::vchavda464@rku.ac.in::26ecb9b1-a1f6-454f-8bcf-568d05478de3" providerId="AD" clId="Web-{9712E915-F562-4DC0-9441-5B181A7D943A}" dt="2021-02-19T09:06:51.625" v="354" actId="20577"/>
        <pc:sldMkLst>
          <pc:docMk/>
          <pc:sldMk cId="2504631451" sldId="259"/>
        </pc:sldMkLst>
        <pc:spChg chg="mod">
          <ac:chgData name="VIVEK CHAVDA_19SOECE13008" userId="S::vchavda464@rku.ac.in::26ecb9b1-a1f6-454f-8bcf-568d05478de3" providerId="AD" clId="Web-{9712E915-F562-4DC0-9441-5B181A7D943A}" dt="2021-02-19T09:01:08.600" v="138" actId="20577"/>
          <ac:spMkLst>
            <pc:docMk/>
            <pc:sldMk cId="2504631451" sldId="259"/>
            <ac:spMk id="2" creationId="{1EBE5167-B4A0-40B1-B57B-0B5BB7A72574}"/>
          </ac:spMkLst>
        </pc:spChg>
        <pc:spChg chg="mod">
          <ac:chgData name="VIVEK CHAVDA_19SOECE13008" userId="S::vchavda464@rku.ac.in::26ecb9b1-a1f6-454f-8bcf-568d05478de3" providerId="AD" clId="Web-{9712E915-F562-4DC0-9441-5B181A7D943A}" dt="2021-02-19T09:06:51.625" v="354" actId="20577"/>
          <ac:spMkLst>
            <pc:docMk/>
            <pc:sldMk cId="2504631451" sldId="259"/>
            <ac:spMk id="3" creationId="{7E41B9CD-2436-47E0-ADBA-D0DFAE071756}"/>
          </ac:spMkLst>
        </pc:spChg>
      </pc:sldChg>
      <pc:sldChg chg="modSp new">
        <pc:chgData name="VIVEK CHAVDA_19SOECE13008" userId="S::vchavda464@rku.ac.in::26ecb9b1-a1f6-454f-8bcf-568d05478de3" providerId="AD" clId="Web-{9712E915-F562-4DC0-9441-5B181A7D943A}" dt="2021-02-19T09:09:09.816" v="482" actId="20577"/>
        <pc:sldMkLst>
          <pc:docMk/>
          <pc:sldMk cId="466211051" sldId="260"/>
        </pc:sldMkLst>
        <pc:spChg chg="mod">
          <ac:chgData name="VIVEK CHAVDA_19SOECE13008" userId="S::vchavda464@rku.ac.in::26ecb9b1-a1f6-454f-8bcf-568d05478de3" providerId="AD" clId="Web-{9712E915-F562-4DC0-9441-5B181A7D943A}" dt="2021-02-19T09:08:19.721" v="436" actId="14100"/>
          <ac:spMkLst>
            <pc:docMk/>
            <pc:sldMk cId="466211051" sldId="260"/>
            <ac:spMk id="2" creationId="{9B68DA40-31C4-4571-932A-3F0CABAD4818}"/>
          </ac:spMkLst>
        </pc:spChg>
        <pc:spChg chg="mod">
          <ac:chgData name="VIVEK CHAVDA_19SOECE13008" userId="S::vchavda464@rku.ac.in::26ecb9b1-a1f6-454f-8bcf-568d05478de3" providerId="AD" clId="Web-{9712E915-F562-4DC0-9441-5B181A7D943A}" dt="2021-02-19T09:09:09.816" v="482" actId="20577"/>
          <ac:spMkLst>
            <pc:docMk/>
            <pc:sldMk cId="466211051" sldId="260"/>
            <ac:spMk id="3" creationId="{AE699897-1150-4458-8F6B-76244C5B2DAF}"/>
          </ac:spMkLst>
        </pc:spChg>
      </pc:sldChg>
      <pc:sldChg chg="modSp new">
        <pc:chgData name="VIVEK CHAVDA_19SOECE13008" userId="S::vchavda464@rku.ac.in::26ecb9b1-a1f6-454f-8bcf-568d05478de3" providerId="AD" clId="Web-{9712E915-F562-4DC0-9441-5B181A7D943A}" dt="2021-02-19T09:11:04.662" v="634" actId="20577"/>
        <pc:sldMkLst>
          <pc:docMk/>
          <pc:sldMk cId="3618100637" sldId="261"/>
        </pc:sldMkLst>
        <pc:spChg chg="mod">
          <ac:chgData name="VIVEK CHAVDA_19SOECE13008" userId="S::vchavda464@rku.ac.in::26ecb9b1-a1f6-454f-8bcf-568d05478de3" providerId="AD" clId="Web-{9712E915-F562-4DC0-9441-5B181A7D943A}" dt="2021-02-19T09:09:25.895" v="493" actId="20577"/>
          <ac:spMkLst>
            <pc:docMk/>
            <pc:sldMk cId="3618100637" sldId="261"/>
            <ac:spMk id="2" creationId="{4713CBED-5A19-4E82-B8C3-01180BA28738}"/>
          </ac:spMkLst>
        </pc:spChg>
        <pc:spChg chg="mod">
          <ac:chgData name="VIVEK CHAVDA_19SOECE13008" userId="S::vchavda464@rku.ac.in::26ecb9b1-a1f6-454f-8bcf-568d05478de3" providerId="AD" clId="Web-{9712E915-F562-4DC0-9441-5B181A7D943A}" dt="2021-02-19T09:11:04.662" v="634" actId="20577"/>
          <ac:spMkLst>
            <pc:docMk/>
            <pc:sldMk cId="3618100637" sldId="261"/>
            <ac:spMk id="3" creationId="{53EAAD1C-B443-4C7B-BB87-3C221D7A1BD6}"/>
          </ac:spMkLst>
        </pc:spChg>
      </pc:sldChg>
      <pc:sldChg chg="modSp new">
        <pc:chgData name="VIVEK CHAVDA_19SOECE13008" userId="S::vchavda464@rku.ac.in::26ecb9b1-a1f6-454f-8bcf-568d05478de3" providerId="AD" clId="Web-{9712E915-F562-4DC0-9441-5B181A7D943A}" dt="2021-02-19T09:11:47.570" v="663" actId="20577"/>
        <pc:sldMkLst>
          <pc:docMk/>
          <pc:sldMk cId="3419482266" sldId="262"/>
        </pc:sldMkLst>
        <pc:spChg chg="mod">
          <ac:chgData name="VIVEK CHAVDA_19SOECE13008" userId="S::vchavda464@rku.ac.in::26ecb9b1-a1f6-454f-8bcf-568d05478de3" providerId="AD" clId="Web-{9712E915-F562-4DC0-9441-5B181A7D943A}" dt="2021-02-19T09:11:39.023" v="662" actId="20577"/>
          <ac:spMkLst>
            <pc:docMk/>
            <pc:sldMk cId="3419482266" sldId="262"/>
            <ac:spMk id="2" creationId="{89848C2A-BEF5-444F-A52E-1F69184E2A2E}"/>
          </ac:spMkLst>
        </pc:spChg>
        <pc:spChg chg="mod">
          <ac:chgData name="VIVEK CHAVDA_19SOECE13008" userId="S::vchavda464@rku.ac.in::26ecb9b1-a1f6-454f-8bcf-568d05478de3" providerId="AD" clId="Web-{9712E915-F562-4DC0-9441-5B181A7D943A}" dt="2021-02-19T09:11:47.570" v="663" actId="20577"/>
          <ac:spMkLst>
            <pc:docMk/>
            <pc:sldMk cId="3419482266" sldId="262"/>
            <ac:spMk id="3" creationId="{B3B99E8B-8A80-4116-B60A-2FE5291E6908}"/>
          </ac:spMkLst>
        </pc:spChg>
      </pc:sldChg>
      <pc:sldMasterChg chg="add del addSldLayout delSldLayout">
        <pc:chgData name="VIVEK CHAVDA_19SOECE13008" userId="S::vchavda464@rku.ac.in::26ecb9b1-a1f6-454f-8bcf-568d05478de3" providerId="AD" clId="Web-{9712E915-F562-4DC0-9441-5B181A7D943A}" dt="2021-02-19T08:53:46.245" v="68"/>
        <pc:sldMasterMkLst>
          <pc:docMk/>
          <pc:sldMasterMk cId="2371758177" sldId="2147483660"/>
        </pc:sldMasterMkLst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3129878285" sldId="2147483661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572029412" sldId="2147483662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3636461385" sldId="2147483663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3626050071" sldId="2147483664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4223613637" sldId="2147483665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986665687" sldId="2147483666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2924672457" sldId="2147483667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1650365514" sldId="2147483668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746702124" sldId="2147483669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61784523" sldId="2147483670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2371758177" sldId="2147483660"/>
            <pc:sldLayoutMk cId="1164236222" sldId="2147483671"/>
          </pc:sldLayoutMkLst>
        </pc:sldLayoutChg>
      </pc:sldMasterChg>
      <pc:sldMasterChg chg="add replId addSldLayout">
        <pc:chgData name="VIVEK CHAVDA_19SOECE13008" userId="S::vchavda464@rku.ac.in::26ecb9b1-a1f6-454f-8bcf-568d05478de3" providerId="AD" clId="Web-{9712E915-F562-4DC0-9441-5B181A7D943A}" dt="2021-02-19T08:53:46.245" v="68"/>
        <pc:sldMasterMkLst>
          <pc:docMk/>
          <pc:sldMasterMk cId="1676770497" sldId="2147483672"/>
        </pc:sldMasterMkLst>
        <pc:sldLayoutChg chg="ad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183870716" sldId="2147483673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1535515564" sldId="2147483674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66925567" sldId="2147483675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1214609885" sldId="2147483676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3620734451" sldId="2147483677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3623570163" sldId="2147483678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1783942321" sldId="2147483679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4032206332" sldId="2147483680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3095669469" sldId="2147483681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3681804074" sldId="2147483682"/>
          </pc:sldLayoutMkLst>
        </pc:sldLayoutChg>
        <pc:sldLayoutChg chg="add replId">
          <pc:chgData name="VIVEK CHAVDA_19SOECE13008" userId="S::vchavda464@rku.ac.in::26ecb9b1-a1f6-454f-8bcf-568d05478de3" providerId="AD" clId="Web-{9712E915-F562-4DC0-9441-5B181A7D943A}" dt="2021-02-19T08:53:46.245" v="68"/>
          <pc:sldLayoutMkLst>
            <pc:docMk/>
            <pc:sldMasterMk cId="1676770497" sldId="2147483672"/>
            <pc:sldLayoutMk cId="1290991838" sldId="2147483683"/>
          </pc:sldLayoutMkLst>
        </pc:sldLayoutChg>
      </pc:sldMasterChg>
      <pc:sldMasterChg chg="add del replId addSldLayout delSldLayout">
        <pc:chgData name="VIVEK CHAVDA_19SOECE13008" userId="S::vchavda464@rku.ac.in::26ecb9b1-a1f6-454f-8bcf-568d05478de3" providerId="AD" clId="Web-{9712E915-F562-4DC0-9441-5B181A7D943A}" dt="2021-02-19T08:53:33.885" v="65"/>
        <pc:sldMasterMkLst>
          <pc:docMk/>
          <pc:sldMasterMk cId="1676770497" sldId="2147483672"/>
        </pc:sldMasterMkLst>
        <pc:sldLayoutChg chg="add del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183870716" sldId="2147483673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1535515564" sldId="2147483674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66925567" sldId="2147483675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1214609885" sldId="2147483676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3620734451" sldId="2147483677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3623570163" sldId="2147483678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1783942321" sldId="2147483679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4032206332" sldId="2147483680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3095669469" sldId="2147483681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3681804074" sldId="2147483682"/>
          </pc:sldLayoutMkLst>
        </pc:sldLayoutChg>
        <pc:sldLayoutChg chg="add del replId">
          <pc:chgData name="VIVEK CHAVDA_19SOECE13008" userId="S::vchavda464@rku.ac.in::26ecb9b1-a1f6-454f-8bcf-568d05478de3" providerId="AD" clId="Web-{9712E915-F562-4DC0-9441-5B181A7D943A}" dt="2021-02-19T08:53:33.885" v="65"/>
          <pc:sldLayoutMkLst>
            <pc:docMk/>
            <pc:sldMasterMk cId="1676770497" sldId="2147483672"/>
            <pc:sldLayoutMk cId="1290991838" sldId="2147483683"/>
          </pc:sldLayoutMkLst>
        </pc:sldLayoutChg>
      </pc:sldMasterChg>
      <pc:sldMasterChg chg="add del addSldLayout delSldLayout">
        <pc:chgData name="VIVEK CHAVDA_19SOECE13008" userId="S::vchavda464@rku.ac.in::26ecb9b1-a1f6-454f-8bcf-568d05478de3" providerId="AD" clId="Web-{9712E915-F562-4DC0-9441-5B181A7D943A}" dt="2021-02-19T08:53:45.307" v="67"/>
        <pc:sldMasterMkLst>
          <pc:docMk/>
          <pc:sldMasterMk cId="93522490" sldId="2147483685"/>
        </pc:sldMasterMkLst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608533945" sldId="2147483674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2650414359" sldId="2147483675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3792158464" sldId="2147483676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1911079888" sldId="2147483677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1589528487" sldId="2147483678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130763103" sldId="2147483679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1705613081" sldId="2147483680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490071843" sldId="2147483681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1290652048" sldId="2147483682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945130102" sldId="2147483683"/>
          </pc:sldLayoutMkLst>
        </pc:sldLayoutChg>
        <pc:sldLayoutChg chg="add del">
          <pc:chgData name="VIVEK CHAVDA_19SOECE13008" userId="S::vchavda464@rku.ac.in::26ecb9b1-a1f6-454f-8bcf-568d05478de3" providerId="AD" clId="Web-{9712E915-F562-4DC0-9441-5B181A7D943A}" dt="2021-02-19T08:53:45.307" v="67"/>
          <pc:sldLayoutMkLst>
            <pc:docMk/>
            <pc:sldMasterMk cId="93522490" sldId="2147483685"/>
            <pc:sldLayoutMk cId="1394773265" sldId="2147483684"/>
          </pc:sldLayoutMkLst>
        </pc:sldLayoutChg>
      </pc:sldMasterChg>
    </pc:docChg>
  </pc:docChgLst>
</pc:chgInfo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90991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35515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3870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81804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95669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32206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xmlns="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8394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23570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20734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1460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pPr/>
              <a:t>Friday, February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6925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Friday, February 19,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xmlns="" val="167677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xmlns="" id="{8CF1B1A9-81D7-475B-9773-FA69E2D6C2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xmlns="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xmlns="" id="{FA5A34B3-FB79-4DF1-87E2-5583492F2F6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 cstate="print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xmlns="" id="{825938E3-FCDD-4147-B4EC-232316751F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3048" y="-808"/>
            <a:ext cx="12188952" cy="3191317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397" y="516834"/>
            <a:ext cx="12493923" cy="3072428"/>
          </a:xfrm>
        </p:spPr>
        <p:txBody>
          <a:bodyPr>
            <a:normAutofit/>
          </a:bodyPr>
          <a:lstStyle/>
          <a:p>
            <a:r>
              <a:rPr lang="tr-TR" dirty="0" err="1">
                <a:solidFill>
                  <a:srgbClr val="FFFFFF"/>
                </a:solidFill>
                <a:cs typeface="Arial"/>
              </a:rPr>
              <a:t>Cyber</a:t>
            </a:r>
            <a:r>
              <a:rPr lang="tr-TR" dirty="0">
                <a:solidFill>
                  <a:srgbClr val="FFFFFF"/>
                </a:solidFill>
                <a:cs typeface="Arial"/>
              </a:rPr>
              <a:t> </a:t>
            </a:r>
            <a:r>
              <a:rPr lang="tr-TR" dirty="0" err="1">
                <a:solidFill>
                  <a:srgbClr val="FFFFFF"/>
                </a:solidFill>
                <a:cs typeface="Arial"/>
              </a:rPr>
              <a:t>Threat</a:t>
            </a:r>
            <a:r>
              <a:rPr lang="tr-TR" dirty="0">
                <a:solidFill>
                  <a:srgbClr val="FFFFFF"/>
                </a:solidFill>
                <a:cs typeface="Arial"/>
              </a:rPr>
              <a:t> </a:t>
            </a:r>
            <a:r>
              <a:rPr lang="tr-TR" dirty="0" err="1">
                <a:solidFill>
                  <a:srgbClr val="FFFFFF"/>
                </a:solidFill>
                <a:cs typeface="Arial"/>
              </a:rPr>
              <a:t>Awarness</a:t>
            </a:r>
            <a:r>
              <a:rPr lang="tr-TR" dirty="0">
                <a:solidFill>
                  <a:srgbClr val="FFFFFF"/>
                </a:solidFill>
                <a:cs typeface="Arial"/>
              </a:rPr>
              <a:t> </a:t>
            </a:r>
            <a:r>
              <a:rPr lang="tr-TR" dirty="0" err="1">
                <a:solidFill>
                  <a:srgbClr val="FFFFFF"/>
                </a:solidFill>
                <a:cs typeface="Arial"/>
              </a:rPr>
              <a:t>App</a:t>
            </a:r>
            <a:endParaRPr lang="en-US" dirty="0" err="1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4542EAC-8BF3-4BFD-9891-145BC4940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2268" y="2317306"/>
            <a:ext cx="7569642" cy="3262808"/>
          </a:xfrm>
        </p:spPr>
        <p:txBody>
          <a:bodyPr>
            <a:normAutofit/>
          </a:bodyPr>
          <a:lstStyle/>
          <a:p>
            <a:r>
              <a:rPr lang="tr-TR">
                <a:solidFill>
                  <a:srgbClr val="FFFFFF"/>
                </a:solidFill>
                <a:cs typeface="Arial"/>
              </a:rPr>
              <a:t>Team Hackstter Presenting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xmlns="" id="{9AA75596-FA3D-4A75-A3CB-443E14CBF57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0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xmlns="" id="{FF5FBB9B-488E-47BA-9CA3-8CC9C7D157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xmlns="" id="{E3574FE0-C6E5-4148-8CC5-56169A790A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5372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3D762F-3E94-4556-9DAF-76D152864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52697"/>
            <a:ext cx="10241280" cy="1175657"/>
          </a:xfrm>
        </p:spPr>
        <p:txBody>
          <a:bodyPr/>
          <a:lstStyle/>
          <a:p>
            <a:r>
              <a:rPr lang="en-US" dirty="0" err="1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E86551E-320E-4A3C-A9CA-3EDF01DAF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Problem Description</a:t>
            </a:r>
          </a:p>
          <a:p>
            <a:r>
              <a:rPr lang="en-US" dirty="0"/>
              <a:t>Solution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Technologies Used in Product</a:t>
            </a:r>
          </a:p>
        </p:txBody>
      </p:sp>
    </p:spTree>
    <p:extLst>
      <p:ext uri="{BB962C8B-B14F-4D97-AF65-F5344CB8AC3E}">
        <p14:creationId xmlns:p14="http://schemas.microsoft.com/office/powerpoint/2010/main" xmlns="" val="452209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8D00EA-58F6-4D79-AE02-66A15CC71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673724"/>
          </a:xfrm>
        </p:spPr>
        <p:txBody>
          <a:bodyPr/>
          <a:lstStyle/>
          <a:p>
            <a:r>
              <a:rPr lang="en-US" dirty="0"/>
              <a:t>Problem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2983399-26D1-41B7-A4F3-292DEF951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Cyber awareness is essential matter in our lives.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Now, that technology is easily approachable, and it became part of life security and privacy concern matters most.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Most of the cybersecurity breaches are due to human error. There's a lot to take-on.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This app is small step on overcome this weakest link in human factor.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5887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BE5167-B4A0-40B1-B57B-0B5BB7A72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850392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E41B9CD-2436-47E0-ADBA-D0DFAE071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We came-up with solution to aware people about cyber threat.</a:t>
            </a:r>
          </a:p>
          <a:p>
            <a:endParaRPr lang="en-US" dirty="0"/>
          </a:p>
          <a:p>
            <a:r>
              <a:rPr lang="en-US" dirty="0"/>
              <a:t>We developed cross platform app in order to overcome cyber crimes.</a:t>
            </a:r>
          </a:p>
          <a:p>
            <a:endParaRPr lang="en-US" dirty="0"/>
          </a:p>
          <a:p>
            <a:r>
              <a:rPr lang="en-US" dirty="0"/>
              <a:t>In this modern word smartphone is basic stuff that all people use from children to old age people.</a:t>
            </a:r>
          </a:p>
          <a:p>
            <a:endParaRPr lang="en-US" dirty="0"/>
          </a:p>
          <a:p>
            <a:r>
              <a:rPr lang="en-US" dirty="0"/>
              <a:t>It is become more easy to use this product.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0463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68DA40-31C4-4571-932A-3F0CABAD4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06057"/>
            <a:ext cx="10241280" cy="865097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E699897-1150-4458-8F6B-76244C5B2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65283"/>
            <a:ext cx="10241280" cy="460633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Child Awareness</a:t>
            </a:r>
          </a:p>
          <a:p>
            <a:r>
              <a:rPr lang="en-US" dirty="0"/>
              <a:t>Family Awareness </a:t>
            </a:r>
          </a:p>
          <a:p>
            <a:r>
              <a:rPr lang="en-US" dirty="0"/>
              <a:t>Govt. Awareness</a:t>
            </a:r>
          </a:p>
          <a:p>
            <a:r>
              <a:rPr lang="en-US" dirty="0"/>
              <a:t>Network Admin Awareness</a:t>
            </a:r>
          </a:p>
          <a:p>
            <a:r>
              <a:rPr lang="en-US" dirty="0"/>
              <a:t>Police Awareness</a:t>
            </a:r>
          </a:p>
          <a:p>
            <a:r>
              <a:rPr lang="en-US" dirty="0"/>
              <a:t>Student Awareness </a:t>
            </a:r>
          </a:p>
          <a:p>
            <a:r>
              <a:rPr lang="en-US" dirty="0"/>
              <a:t>Teacher Awareness</a:t>
            </a:r>
          </a:p>
          <a:p>
            <a:r>
              <a:rPr lang="en-US" dirty="0"/>
              <a:t>Women Awareness </a:t>
            </a:r>
          </a:p>
          <a:p>
            <a:r>
              <a:rPr lang="en-US" dirty="0"/>
              <a:t>As well as daily Article about cyber crime.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6211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13CBED-5A19-4E82-B8C3-01180BA28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876518"/>
          </a:xfrm>
        </p:spPr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EAAD1C-B443-4C7B-BB87-3C221D7A1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We developed our product in Flutter Technology</a:t>
            </a:r>
          </a:p>
          <a:p>
            <a:endParaRPr lang="en-US" dirty="0"/>
          </a:p>
          <a:p>
            <a:r>
              <a:rPr lang="en-US" dirty="0"/>
              <a:t>Flutter is a cross-platform development framework.</a:t>
            </a:r>
          </a:p>
          <a:p>
            <a:endParaRPr lang="en-US" dirty="0"/>
          </a:p>
          <a:p>
            <a:r>
              <a:rPr lang="en-US" dirty="0"/>
              <a:t>Flutter is Developed in dart Language.</a:t>
            </a:r>
          </a:p>
          <a:p>
            <a:endParaRPr lang="en-US" dirty="0"/>
          </a:p>
          <a:p>
            <a:r>
              <a:rPr lang="en-US" dirty="0"/>
              <a:t>As per the cross-platform functionalities  we have developed app for both Android and IOs.</a:t>
            </a:r>
          </a:p>
        </p:txBody>
      </p:sp>
    </p:spTree>
    <p:extLst>
      <p:ext uri="{BB962C8B-B14F-4D97-AF65-F5344CB8AC3E}">
        <p14:creationId xmlns:p14="http://schemas.microsoft.com/office/powerpoint/2010/main" xmlns="" val="361810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9848C2A-BEF5-444F-A52E-1F69184E2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657" y="795528"/>
            <a:ext cx="10658223" cy="2787194"/>
          </a:xfrm>
        </p:spPr>
        <p:txBody>
          <a:bodyPr/>
          <a:lstStyle/>
          <a:p>
            <a:pPr algn="ctr"/>
            <a:r>
              <a:rPr lang="en-US" dirty="0"/>
              <a:t>Thank You So Much for being with Us.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3B99E8B-8A80-4116-B60A-2FE5291E6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1948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radientRiseVTI">
  <a:themeElements>
    <a:clrScheme name="AnalogousFromRegularSeedRightStep">
      <a:dk1>
        <a:srgbClr val="000000"/>
      </a:dk1>
      <a:lt1>
        <a:srgbClr val="FFFFFF"/>
      </a:lt1>
      <a:dk2>
        <a:srgbClr val="1D2733"/>
      </a:dk2>
      <a:lt2>
        <a:srgbClr val="E8E2E5"/>
      </a:lt2>
      <a:accent1>
        <a:srgbClr val="46B47E"/>
      </a:accent1>
      <a:accent2>
        <a:srgbClr val="3BB1A8"/>
      </a:accent2>
      <a:accent3>
        <a:srgbClr val="4D9BC3"/>
      </a:accent3>
      <a:accent4>
        <a:srgbClr val="3B58B1"/>
      </a:accent4>
      <a:accent5>
        <a:srgbClr val="614DC3"/>
      </a:accent5>
      <a:accent6>
        <a:srgbClr val="813BB1"/>
      </a:accent6>
      <a:hlink>
        <a:srgbClr val="BF3F7E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1</TotalTime>
  <Words>174</Words>
  <Application>Microsoft Office PowerPoint</Application>
  <PresentationFormat>Custom</PresentationFormat>
  <Paragraphs>42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GradientRiseVTI</vt:lpstr>
      <vt:lpstr>Cyber Threat Awarness App</vt:lpstr>
      <vt:lpstr>OutLine</vt:lpstr>
      <vt:lpstr>Problem Description</vt:lpstr>
      <vt:lpstr>Solution</vt:lpstr>
      <vt:lpstr>Features</vt:lpstr>
      <vt:lpstr>Technologies Used</vt:lpstr>
      <vt:lpstr>Thank You So Much for being with Us.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</dc:title>
  <dc:creator>vivek chavda</dc:creator>
  <cp:lastModifiedBy>vivek chavda</cp:lastModifiedBy>
  <cp:revision>104</cp:revision>
  <dcterms:created xsi:type="dcterms:W3CDTF">2021-02-19T08:50:19Z</dcterms:created>
  <dcterms:modified xsi:type="dcterms:W3CDTF">2021-02-19T09:18:42Z</dcterms:modified>
</cp:coreProperties>
</file>

<file path=docProps/thumbnail.jpeg>
</file>